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452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849CE-7F4B-443F-8207-A79B3FDE5406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E9F57-098B-4D94-AEB6-0CB5895DEE34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849CE-7F4B-443F-8207-A79B3FDE5406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E9F57-098B-4D94-AEB6-0CB5895DEE34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849CE-7F4B-443F-8207-A79B3FDE5406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E9F57-098B-4D94-AEB6-0CB5895DEE34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849CE-7F4B-443F-8207-A79B3FDE5406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E9F57-098B-4D94-AEB6-0CB5895DEE34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849CE-7F4B-443F-8207-A79B3FDE5406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E9F57-098B-4D94-AEB6-0CB5895DEE34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849CE-7F4B-443F-8207-A79B3FDE5406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E9F57-098B-4D94-AEB6-0CB5895DEE34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849CE-7F4B-443F-8207-A79B3FDE5406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E9F57-098B-4D94-AEB6-0CB5895DEE34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849CE-7F4B-443F-8207-A79B3FDE5406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E9F57-098B-4D94-AEB6-0CB5895DEE34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849CE-7F4B-443F-8207-A79B3FDE5406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E9F57-098B-4D94-AEB6-0CB5895DEE34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849CE-7F4B-443F-8207-A79B3FDE5406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E9F57-098B-4D94-AEB6-0CB5895DEE34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849CE-7F4B-443F-8207-A79B3FDE5406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E9F57-098B-4D94-AEB6-0CB5895DEE34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A849CE-7F4B-443F-8207-A79B3FDE5406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0E9F57-098B-4D94-AEB6-0CB5895DEE34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-1142999" y="1142999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Matamata Intermediate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annaliese</dc:creator>
  <cp:lastModifiedBy>annaliese</cp:lastModifiedBy>
  <cp:revision>1</cp:revision>
  <dcterms:created xsi:type="dcterms:W3CDTF">2010-04-19T04:40:13Z</dcterms:created>
  <dcterms:modified xsi:type="dcterms:W3CDTF">2010-04-19T04:41:21Z</dcterms:modified>
</cp:coreProperties>
</file>